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C81AA-E510-45A9-B995-EC210FCACAB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A5877-A950-4A63-98CF-5563FAFC5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3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81CE-00CF-E7F4-8775-D7D3435E8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84AB5-2637-B66F-7199-062AE346B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94ED6-2D6E-D5D6-2946-17727CD8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BD39-438E-4527-ABD8-8F8FD602FB7C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3643D-5F19-57F7-BB4C-07B1A3C2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A9BC5-CE33-F56A-6658-AE81BB80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CED-4F12-444C-A9A3-CA68A320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3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7BF6-B5C4-0BF0-3921-2C5E1C16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F95FC-5D97-6AD9-14C2-92D6F6992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CE559-E6B6-F23D-D605-26698B9B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BD39-438E-4527-ABD8-8F8FD602FB7C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C840A-7A3E-7DF4-E728-8D3C2BF6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D051-C0E6-7F3A-5E01-FE9018A4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CED-4F12-444C-A9A3-CA68A320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41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E8D52-5F18-AED6-0075-EF532FC26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26183-AEAD-645B-4D6C-BB03F2BCC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03A31-66ED-45E5-13C3-B9CBDB57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BD39-438E-4527-ABD8-8F8FD602FB7C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647B1-49F3-E108-9BB0-77DD558E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9EB12-0557-8218-9A89-7A4C181E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CED-4F12-444C-A9A3-CA68A320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73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9FDC-2A24-3748-513A-462D2778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94123-BECA-5448-E1F0-808675CD0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A7112-8DE3-6CB4-9A2D-3F6C5189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BD39-438E-4527-ABD8-8F8FD602FB7C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A51BF-EF3F-C7CD-34F1-E7B1A750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1E878-80E6-00D2-6117-06FD93D1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CED-4F12-444C-A9A3-CA68A320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6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641E-6138-A218-808B-8D57F311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FC497-43C1-8055-2015-D858BD4CD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44B20-5322-8631-A040-F32FE216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BD39-438E-4527-ABD8-8F8FD602FB7C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8C95C-5634-C52A-F8C5-F66C1DD0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9D941-DACC-72C7-EFDC-50D588AE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CED-4F12-444C-A9A3-CA68A320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6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1704-0604-9B25-4945-28AE5D9C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68EA-DCC4-8A70-2B71-DFFD9DDEE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6B7A8-C554-8BBB-57C7-0D1023D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83FC6-3DBD-78A7-94F5-928C1DF7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BD39-438E-4527-ABD8-8F8FD602FB7C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64AB8-D5C6-E5F7-611F-EE220AA1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883F0-EE75-BBE8-6C51-580942B2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CED-4F12-444C-A9A3-CA68A320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24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977D-6CF0-1608-EAC0-577362BB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C3849-5F8B-0E39-36A9-73A03373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E8E2C-7923-4901-DC7F-AB00ACCA3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89033-8225-5F41-4DB6-65A4ABE2D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E893C-DA06-335A-1965-121788381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AAFC4-483B-BF0C-38D6-1220FD23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BD39-438E-4527-ABD8-8F8FD602FB7C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F2018-B875-6223-2107-C935D755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0F5A51-35FC-FBC2-088A-7E9DA2F4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CED-4F12-444C-A9A3-CA68A320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68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904A-66E5-1343-6D32-0B279848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616F90-43A0-41D5-1134-3C9BE2AD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BD39-438E-4527-ABD8-8F8FD602FB7C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6A0EB-3147-093B-93E6-C3F6584D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0CBED-67F4-4AEC-5A9A-C7166405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CED-4F12-444C-A9A3-CA68A320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53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640FD-192D-EDB7-3D0C-D84D0DD0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BD39-438E-4527-ABD8-8F8FD602FB7C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9344C-3FEF-0F75-6CE4-4383D284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D859B-1822-1EDF-6D09-DECA8001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CED-4F12-444C-A9A3-CA68A320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05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B666-D238-AFAB-89F1-42F7C997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A5FB5-4E14-7692-AE7C-8DC107558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1219A-1050-3C7F-5326-E12C3E433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F0035-B84A-CB23-C9FA-9FAA3DEC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BD39-438E-4527-ABD8-8F8FD602FB7C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246A9-75CC-FABF-CA26-E60CDB7E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AAE43-A67D-09E4-2A5E-7645509E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CED-4F12-444C-A9A3-CA68A320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5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F690-46DE-8469-FA03-1E35A54D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D58B9-DC65-58A5-6496-F7570D39F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0363A-5D37-2938-5B0F-8DD9E2E56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51A2F-0D29-CDFB-D883-56DA47A1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BD39-438E-4527-ABD8-8F8FD602FB7C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B107C-30EF-7493-9C17-6CD6C892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FEF6F-88C6-2137-CAF8-B7A4943F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CCED-4F12-444C-A9A3-CA68A320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4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2F414-9F9E-050C-23A7-FFC7D7EA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D2854-DFD1-810C-A8B3-6AF76773E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C933A-2722-E4CC-300B-B23797EC8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88BD39-438E-4527-ABD8-8F8FD602FB7C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337A-B697-5ECF-A435-8532D061D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E2DBE-7FCD-0ABD-55BC-E3BCA7352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CECCED-4F12-444C-A9A3-CA68A320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5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ght bulb with a blue and orange background&#10;&#10;Description automatically generated">
            <a:extLst>
              <a:ext uri="{FF2B5EF4-FFF2-40B4-BE49-F238E27FC236}">
                <a16:creationId xmlns:a16="http://schemas.microsoft.com/office/drawing/2014/main" id="{E8440891-2169-7178-CC26-D955B6207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5" b="16027"/>
          <a:stretch/>
        </p:blipFill>
        <p:spPr>
          <a:xfrm>
            <a:off x="0" y="0"/>
            <a:ext cx="7620000" cy="2209800"/>
          </a:xfrm>
          <a:prstGeom prst="rect">
            <a:avLst/>
          </a:prstGeom>
        </p:spPr>
      </p:pic>
      <p:pic>
        <p:nvPicPr>
          <p:cNvPr id="6" name="Picture 5" descr="A flyer with text and images&#10;&#10;Description automatically generated">
            <a:extLst>
              <a:ext uri="{FF2B5EF4-FFF2-40B4-BE49-F238E27FC236}">
                <a16:creationId xmlns:a16="http://schemas.microsoft.com/office/drawing/2014/main" id="{9D325C1B-4D82-1D84-7A05-1AD7E3FE8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34584"/>
          <a:stretch/>
        </p:blipFill>
        <p:spPr>
          <a:xfrm>
            <a:off x="0" y="2348130"/>
            <a:ext cx="8011886" cy="46001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386E51-C9A1-DEE6-65C5-0DB0F6CB05B6}"/>
              </a:ext>
            </a:extLst>
          </p:cNvPr>
          <p:cNvSpPr txBox="1"/>
          <p:nvPr/>
        </p:nvSpPr>
        <p:spPr>
          <a:xfrm>
            <a:off x="7939533" y="3559389"/>
            <a:ext cx="39220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none" strike="noStrike" baseline="0" dirty="0">
                <a:solidFill>
                  <a:srgbClr val="12BCBE"/>
                </a:solidFill>
                <a:latin typeface="Basis Grotesque Pro" panose="02000503030000020004"/>
              </a:rPr>
              <a:t>This is your chance to present your ideas and win up to £300! </a:t>
            </a:r>
            <a:endParaRPr lang="en-GB" sz="2000" b="0" i="0" u="none" strike="noStrike" baseline="0" dirty="0">
              <a:solidFill>
                <a:srgbClr val="12BCBE"/>
              </a:solidFill>
              <a:latin typeface="Basis Grotesque Pro" panose="02000503030000020004"/>
            </a:endParaRPr>
          </a:p>
          <a:p>
            <a:r>
              <a:rPr lang="en-GB" sz="2000" b="1" i="0" u="none" strike="noStrike" baseline="0" dirty="0">
                <a:solidFill>
                  <a:srgbClr val="F15F2A"/>
                </a:solidFill>
                <a:latin typeface="Recoleta Bold"/>
              </a:rPr>
              <a:t>Join now and help to shape the future! </a:t>
            </a:r>
            <a:endParaRPr lang="en-GB" sz="2000" dirty="0"/>
          </a:p>
        </p:txBody>
      </p:sp>
      <p:pic>
        <p:nvPicPr>
          <p:cNvPr id="9" name="Picture 8" descr="A flyer with text and images&#10;&#10;Description automatically generated">
            <a:extLst>
              <a:ext uri="{FF2B5EF4-FFF2-40B4-BE49-F238E27FC236}">
                <a16:creationId xmlns:a16="http://schemas.microsoft.com/office/drawing/2014/main" id="{5472AFA6-E565-2FD7-60C6-96EFC4CDE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70" r="42674" b="9116"/>
          <a:stretch/>
        </p:blipFill>
        <p:spPr>
          <a:xfrm>
            <a:off x="7995786" y="271543"/>
            <a:ext cx="3761200" cy="790001"/>
          </a:xfrm>
          <a:prstGeom prst="rect">
            <a:avLst/>
          </a:prstGeom>
        </p:spPr>
      </p:pic>
      <p:pic>
        <p:nvPicPr>
          <p:cNvPr id="10" name="Picture 9" descr="A flyer with text and images&#10;&#10;Description automatically generated">
            <a:extLst>
              <a:ext uri="{FF2B5EF4-FFF2-40B4-BE49-F238E27FC236}">
                <a16:creationId xmlns:a16="http://schemas.microsoft.com/office/drawing/2014/main" id="{CA9E7827-C60C-2931-6708-C8B2DDFB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3" t="82008" b="8032"/>
          <a:stretch/>
        </p:blipFill>
        <p:spPr>
          <a:xfrm>
            <a:off x="8027986" y="1214868"/>
            <a:ext cx="3745100" cy="1175471"/>
          </a:xfrm>
          <a:prstGeom prst="rect">
            <a:avLst/>
          </a:prstGeom>
        </p:spPr>
      </p:pic>
      <p:pic>
        <p:nvPicPr>
          <p:cNvPr id="11" name="Picture 10" descr="A flyer with text and images&#10;&#10;Description automatically generated">
            <a:extLst>
              <a:ext uri="{FF2B5EF4-FFF2-40B4-BE49-F238E27FC236}">
                <a16:creationId xmlns:a16="http://schemas.microsoft.com/office/drawing/2014/main" id="{16D3B490-5E1C-E37D-B981-7F4C3D517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72661" r="14010" b="16095"/>
          <a:stretch/>
        </p:blipFill>
        <p:spPr>
          <a:xfrm>
            <a:off x="7391617" y="5477205"/>
            <a:ext cx="4800383" cy="1109252"/>
          </a:xfrm>
          <a:prstGeom prst="rect">
            <a:avLst/>
          </a:prstGeom>
        </p:spPr>
      </p:pic>
      <p:pic>
        <p:nvPicPr>
          <p:cNvPr id="13" name="Picture 12" descr="A flyer with text and images&#10;&#10;Description automatically generated">
            <a:extLst>
              <a:ext uri="{FF2B5EF4-FFF2-40B4-BE49-F238E27FC236}">
                <a16:creationId xmlns:a16="http://schemas.microsoft.com/office/drawing/2014/main" id="{364D76C9-867A-64AC-80CE-9A881CCE5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0"/>
          <a:stretch/>
        </p:blipFill>
        <p:spPr>
          <a:xfrm>
            <a:off x="7500345" y="2501609"/>
            <a:ext cx="4691656" cy="6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8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E43E894DD8343910867F5E9147F64" ma:contentTypeVersion="15" ma:contentTypeDescription="Create a new document." ma:contentTypeScope="" ma:versionID="d4bf2a7de86c7dacbb680b862c7869c0">
  <xsd:schema xmlns:xsd="http://www.w3.org/2001/XMLSchema" xmlns:xs="http://www.w3.org/2001/XMLSchema" xmlns:p="http://schemas.microsoft.com/office/2006/metadata/properties" xmlns:ns2="5ced5a55-176a-447e-90a1-d1331b261b51" xmlns:ns3="5c98d77a-f2de-4c0a-aa9f-db74dd632e07" targetNamespace="http://schemas.microsoft.com/office/2006/metadata/properties" ma:root="true" ma:fieldsID="d2889c7be32b3a1ed90c51d895db55c3" ns2:_="" ns3:_="">
    <xsd:import namespace="5ced5a55-176a-447e-90a1-d1331b261b51"/>
    <xsd:import namespace="5c98d77a-f2de-4c0a-aa9f-db74dd632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d5a55-176a-447e-90a1-d1331b261b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77d9163-87e0-4835-b57b-d419b43c9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8d77a-f2de-4c0a-aa9f-db74dd632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c052fcf-dd4e-40c0-83ab-fedb97a36419}" ma:internalName="TaxCatchAll" ma:showField="CatchAllData" ma:web="5c98d77a-f2de-4c0a-aa9f-db74dd632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98d77a-f2de-4c0a-aa9f-db74dd632e07" xsi:nil="true"/>
    <lcf76f155ced4ddcb4097134ff3c332f xmlns="5ced5a55-176a-447e-90a1-d1331b261b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B91584-D94D-4552-8C7A-527AA9620D58}"/>
</file>

<file path=customXml/itemProps2.xml><?xml version="1.0" encoding="utf-8"?>
<ds:datastoreItem xmlns:ds="http://schemas.openxmlformats.org/officeDocument/2006/customXml" ds:itemID="{55B3A3A7-7E2C-4ABB-B152-1C3D05D3FD9C}"/>
</file>

<file path=customXml/itemProps3.xml><?xml version="1.0" encoding="utf-8"?>
<ds:datastoreItem xmlns:ds="http://schemas.openxmlformats.org/officeDocument/2006/customXml" ds:itemID="{8B93EC98-4EEB-4E9E-85B4-CE2DE084F6A0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Basis Grotesque Pro</vt:lpstr>
      <vt:lpstr>Recoleta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Miranda Vernon</dc:creator>
  <cp:lastModifiedBy>Miranda Vernon</cp:lastModifiedBy>
  <cp:revision>1</cp:revision>
  <dcterms:created xsi:type="dcterms:W3CDTF">2024-11-27T13:00:05Z</dcterms:created>
  <dcterms:modified xsi:type="dcterms:W3CDTF">2024-11-27T13:53:50Z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0x010100362E43E894DD8343910867F5E9147F64</vt:lpwstr>
  </property>
</Properties>
</file>